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90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380BB-BF63-AE62-4106-EC0939F7D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9492AE-1A3A-91A2-B629-FC483DE58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16A35-62A4-B09A-4AAC-F7A6C028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3C25D8-EC40-299F-C15F-20961883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BEB7C-F360-DF6C-3336-B7DB83F2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1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17539-FB0B-FC08-9902-68DEACAA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B82EC0-E81F-2474-BF6D-A13131D8D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98211-5220-ED7A-CD21-9C240F2D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26524-935D-BEDF-594E-53E76423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70207-C709-0E41-70C2-347452CE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9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1B43FC-50EB-BBD4-961B-D293E0479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9A8192-8D92-8DA5-3014-DDA83006B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0523D-AC27-86AE-574F-4AA9B7E68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4E21A-BEDE-A458-0DB2-02C46549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D5142-E268-B29C-406E-DB5CEDB0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2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0067C-F2B0-54B6-677F-DADFE26F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1028B-4B0A-CDF7-2CD1-569D55A4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D3180B-CAD9-AD44-9289-F55734AB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71955-55B6-279F-568B-EA5E3EAA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24ED6-3B48-8384-7195-B01E3B36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63620-37C4-3141-0380-D67EE6DC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5948E-D6C6-FBC1-74CB-A5742E2E8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9C4D3-4203-A796-FF56-E12CCEBC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DED0B-D3B8-3939-5254-9194E38E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7F781-7B77-1BB9-8C9F-B97FFD8E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88A12-3073-5741-3015-59895197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705D5-B10E-0259-4A26-F6BF8D270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6C1A56-A28D-5E9E-4025-7948739D8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C0A077-2FFF-E286-C55C-EE15BC0D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09BD2-C0D4-F7D0-C55E-BAA37FD8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47107-6995-73F6-7C33-8479022C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96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A68AE-E85C-C94D-7390-A9D18DBB6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F6CD87-2129-808E-E96E-BF06BB14B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2CC32A-06C2-A051-B552-4F9E84336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80B4AF-B804-24E4-9A55-BC5BC3BF9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D524A8-D3F9-D49A-16DF-3B82E042E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CF34BA-A3A9-0A4A-3C97-BA011B53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CF4EC6-A777-2D05-2A03-8CA00136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4908C5-25C5-0573-167B-ADC9F2FF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4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763C7-A1D6-CE2D-A5CA-FFBC5DD4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88F1C-3814-FD77-47F1-5AFF2A14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84724C-2161-2370-AF31-E6796CD8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8DEFF5-6DEB-03D2-34A0-B40A287D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6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AA6002-33AC-0C9A-54EC-EB502C00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8DC81B-3D64-5CE2-5B9F-BE0F3BB4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F8F3F5-5280-49EC-30DC-CF406487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0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1AA01-655A-D060-603F-44E2F27E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0B6C0-DDDA-FC0A-1A3B-E9270909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A9C0C2-26EB-7EBA-55BC-42E147978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7EC77-B66E-0E11-B663-FE73D9C1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0E242F-4695-4FCC-23A1-F096D303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47490E-49AF-E0DA-AA75-791A5E46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8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B8449-B65A-A07F-8AEE-5C825DB0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E9C5C-008D-BFEB-F5F5-9E55765FF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871FFA-3032-0297-AF4D-A5D2F531A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132BBC-C006-273E-EB85-F32A0BDE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E0FCF6-6830-76C9-C601-E948C186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6AE53C-47EB-6A13-B0F1-D0FC809D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05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F02720-B970-C62D-6C23-196FF090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012E34-9AF8-DAAD-963F-E6866FE97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BC6D51-5517-BCDD-B8C4-77E8B9C17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4A5A9-2E74-4733-8B3D-19E7186F6876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42127-CB24-3C8E-CEEC-73E0606FE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7DFBF-F07C-9ADC-141D-E2EB75625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95E3-DF72-4361-AAC0-7730A4CCF8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9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4.xml"/><Relationship Id="rId5" Type="http://schemas.openxmlformats.org/officeDocument/2006/relationships/video" Target="../media/media4.mp4"/><Relationship Id="rId4" Type="http://schemas.microsoft.com/office/2007/relationships/media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7C39B-116C-DA75-42F9-15E97374E9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Dynamic simulation and Control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566ADA-E6FA-66F5-7B8B-50F816A50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Racheus Zhao</a:t>
            </a:r>
          </a:p>
          <a:p>
            <a:r>
              <a:rPr lang="en-US" altLang="zh-CN" dirty="0"/>
              <a:t>31st,5,2024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69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64D0D-31D7-D1CA-1A0A-BDEE072A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80" y="79674"/>
            <a:ext cx="10515600" cy="1325563"/>
          </a:xfrm>
        </p:spPr>
        <p:txBody>
          <a:bodyPr/>
          <a:lstStyle/>
          <a:p>
            <a:r>
              <a:rPr lang="zh-CN" altLang="en-US" dirty="0"/>
              <a:t>三种工况展示</a:t>
            </a:r>
          </a:p>
        </p:txBody>
      </p:sp>
      <p:pic>
        <p:nvPicPr>
          <p:cNvPr id="5" name="test">
            <a:hlinkClick r:id="" action="ppaction://media"/>
            <a:extLst>
              <a:ext uri="{FF2B5EF4-FFF2-40B4-BE49-F238E27FC236}">
                <a16:creationId xmlns:a16="http://schemas.microsoft.com/office/drawing/2014/main" id="{DAEFB084-B42E-5F29-841F-9502251C87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59.0166"/>
                </p14:media>
              </p:ext>
            </p:extLst>
          </p:nvPr>
        </p:nvPicPr>
        <p:blipFill rotWithShape="1">
          <a:blip r:embed="rId7"/>
          <a:srcRect l="26796" r="32791"/>
          <a:stretch/>
        </p:blipFill>
        <p:spPr>
          <a:xfrm>
            <a:off x="8620125" y="1412102"/>
            <a:ext cx="3429000" cy="4772797"/>
          </a:xfrm>
          <a:prstGeom prst="rect">
            <a:avLst/>
          </a:prstGeom>
        </p:spPr>
      </p:pic>
      <p:pic>
        <p:nvPicPr>
          <p:cNvPr id="6" name="BADPID">
            <a:hlinkClick r:id="" action="ppaction://media"/>
            <a:extLst>
              <a:ext uri="{FF2B5EF4-FFF2-40B4-BE49-F238E27FC236}">
                <a16:creationId xmlns:a16="http://schemas.microsoft.com/office/drawing/2014/main" id="{FD078066-651A-0D00-4E6D-5E32EC2507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428.0166"/>
                </p14:media>
              </p:ext>
            </p:extLst>
          </p:nvPr>
        </p:nvPicPr>
        <p:blipFill rotWithShape="1">
          <a:blip r:embed="rId8"/>
          <a:srcRect l="22883" r="34123"/>
          <a:stretch/>
        </p:blipFill>
        <p:spPr>
          <a:xfrm>
            <a:off x="4448175" y="1412102"/>
            <a:ext cx="3648075" cy="4772797"/>
          </a:xfrm>
          <a:prstGeom prst="rect">
            <a:avLst/>
          </a:prstGeom>
        </p:spPr>
      </p:pic>
      <p:pic>
        <p:nvPicPr>
          <p:cNvPr id="8" name="WithoutPID">
            <a:hlinkClick r:id="" action="ppaction://media"/>
            <a:extLst>
              <a:ext uri="{FF2B5EF4-FFF2-40B4-BE49-F238E27FC236}">
                <a16:creationId xmlns:a16="http://schemas.microsoft.com/office/drawing/2014/main" id="{D95322A2-0742-602C-727B-ED07C452C51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8"/>
          <a:srcRect l="26483" r="32968"/>
          <a:stretch/>
        </p:blipFill>
        <p:spPr>
          <a:xfrm>
            <a:off x="483815" y="1412102"/>
            <a:ext cx="3440485" cy="47727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91EE49-37AE-B834-1DB6-FC84B7080956}"/>
              </a:ext>
            </a:extLst>
          </p:cNvPr>
          <p:cNvSpPr txBox="1"/>
          <p:nvPr/>
        </p:nvSpPr>
        <p:spPr>
          <a:xfrm>
            <a:off x="8945880" y="6246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Kp</a:t>
            </a:r>
            <a:r>
              <a:rPr lang="en-US" altLang="zh-CN" sz="1800" dirty="0"/>
              <a:t>=14.5</a:t>
            </a:r>
            <a:r>
              <a:rPr lang="zh-CN" altLang="en-US" sz="1800" dirty="0"/>
              <a:t>；</a:t>
            </a:r>
            <a:r>
              <a:rPr lang="en-US" altLang="zh-CN" sz="1800" dirty="0"/>
              <a:t>Ki=12</a:t>
            </a:r>
            <a:r>
              <a:rPr lang="zh-CN" altLang="en-US" sz="1800" dirty="0"/>
              <a:t>；</a:t>
            </a:r>
            <a:r>
              <a:rPr lang="en-US" altLang="zh-CN" sz="1800" dirty="0" err="1"/>
              <a:t>Kd</a:t>
            </a:r>
            <a:r>
              <a:rPr lang="en-US" altLang="zh-CN" sz="1800" dirty="0"/>
              <a:t>=13.5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1C3BE7-BC76-6BDF-0FA1-3E9E0E606B7F}"/>
              </a:ext>
            </a:extLst>
          </p:cNvPr>
          <p:cNvSpPr txBox="1"/>
          <p:nvPr/>
        </p:nvSpPr>
        <p:spPr>
          <a:xfrm>
            <a:off x="1184910" y="6315194"/>
            <a:ext cx="752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Without PID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D2C356-3339-CEBD-B6CB-95837FA2A9C1}"/>
              </a:ext>
            </a:extLst>
          </p:cNvPr>
          <p:cNvSpPr txBox="1"/>
          <p:nvPr/>
        </p:nvSpPr>
        <p:spPr>
          <a:xfrm>
            <a:off x="5065395" y="6308329"/>
            <a:ext cx="752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Kp</a:t>
            </a:r>
            <a:r>
              <a:rPr lang="en-US" altLang="zh-CN" sz="1800" dirty="0"/>
              <a:t>=200</a:t>
            </a:r>
            <a:r>
              <a:rPr lang="zh-CN" altLang="en-US" sz="1800" dirty="0"/>
              <a:t>；</a:t>
            </a:r>
            <a:r>
              <a:rPr lang="en-US" altLang="zh-CN" sz="1800" dirty="0"/>
              <a:t>Ki=10</a:t>
            </a:r>
            <a:r>
              <a:rPr lang="zh-CN" altLang="en-US" sz="1800" dirty="0"/>
              <a:t>；</a:t>
            </a:r>
            <a:r>
              <a:rPr lang="en-US" altLang="zh-CN" sz="1800" dirty="0" err="1"/>
              <a:t>Kd</a:t>
            </a:r>
            <a:r>
              <a:rPr lang="en-US" altLang="zh-CN" sz="1800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3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677433-946D-3339-1285-652897DE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4" y="1051235"/>
            <a:ext cx="5305526" cy="44946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B387E6-F275-DFFC-8416-2187CA2DEE5A}"/>
              </a:ext>
            </a:extLst>
          </p:cNvPr>
          <p:cNvSpPr txBox="1"/>
          <p:nvPr/>
        </p:nvSpPr>
        <p:spPr>
          <a:xfrm>
            <a:off x="6170342" y="2505670"/>
            <a:ext cx="4973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Model Change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调整输出信号为</a:t>
            </a:r>
            <a:r>
              <a:rPr lang="en-US" altLang="zh-CN" dirty="0"/>
              <a:t>Torque</a:t>
            </a:r>
            <a:r>
              <a:rPr lang="zh-CN" altLang="en-US" dirty="0"/>
              <a:t>，进入动力学模式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接受反馈信号转角和转速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设置一些刚性参数（不一定准确）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43FFAB-E5E9-F724-766F-D182EE4D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70" y="944137"/>
            <a:ext cx="1268094" cy="1360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071944-EBAE-E28E-C06B-182E4603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32" y="3907083"/>
            <a:ext cx="5305526" cy="8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8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4712C4-B8F3-D1A3-01BF-73F65E70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41" y="903559"/>
            <a:ext cx="9408645" cy="45977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B6480E-B36C-5EF5-1DBF-E14C79AE0B2C}"/>
              </a:ext>
            </a:extLst>
          </p:cNvPr>
          <p:cNvSpPr txBox="1"/>
          <p:nvPr/>
        </p:nvSpPr>
        <p:spPr>
          <a:xfrm>
            <a:off x="631902" y="4296052"/>
            <a:ext cx="266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模型概览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6B6DAE-73DA-FA00-DF14-5CEE02134033}"/>
              </a:ext>
            </a:extLst>
          </p:cNvPr>
          <p:cNvSpPr txBox="1"/>
          <p:nvPr/>
        </p:nvSpPr>
        <p:spPr>
          <a:xfrm>
            <a:off x="1694985" y="5730392"/>
            <a:ext cx="963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输入信号和运动学相似，可以配置自己设计的转矩阵列，也可以输入常数做实验仿真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584FA04-CC44-D76D-732E-D150B3593E8E}"/>
              </a:ext>
            </a:extLst>
          </p:cNvPr>
          <p:cNvSpPr txBox="1">
            <a:spLocks/>
          </p:cNvSpPr>
          <p:nvPr/>
        </p:nvSpPr>
        <p:spPr>
          <a:xfrm>
            <a:off x="631902" y="447695"/>
            <a:ext cx="11323135" cy="5797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本小组自主研发的</a:t>
            </a:r>
            <a:r>
              <a:rPr lang="zh-CN" altLang="en-US" sz="2400" dirty="0">
                <a:solidFill>
                  <a:srgbClr val="FF0000"/>
                </a:solidFill>
              </a:rPr>
              <a:t>面向对象</a:t>
            </a:r>
            <a:r>
              <a:rPr lang="zh-CN" altLang="en-US" sz="2400" dirty="0"/>
              <a:t>的基于</a:t>
            </a:r>
            <a:r>
              <a:rPr lang="en-US" altLang="zh-CN" sz="2400" dirty="0"/>
              <a:t>ABB-IRB1200</a:t>
            </a:r>
            <a:r>
              <a:rPr lang="zh-CN" altLang="en-US" sz="2400" dirty="0"/>
              <a:t>机器人动力学特性测试仿真模型</a:t>
            </a:r>
          </a:p>
        </p:txBody>
      </p:sp>
    </p:spTree>
    <p:extLst>
      <p:ext uri="{BB962C8B-B14F-4D97-AF65-F5344CB8AC3E}">
        <p14:creationId xmlns:p14="http://schemas.microsoft.com/office/powerpoint/2010/main" val="128751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296F30-31D4-C74E-A34C-5F44699D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90" y="1226692"/>
            <a:ext cx="9627219" cy="50553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76E291-EC01-0CE2-801C-EDDA4DAECB6E}"/>
              </a:ext>
            </a:extLst>
          </p:cNvPr>
          <p:cNvSpPr txBox="1"/>
          <p:nvPr/>
        </p:nvSpPr>
        <p:spPr>
          <a:xfrm>
            <a:off x="2141034" y="345085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设置多摄像机，优化展示界面，全方面感知机器人运动</a:t>
            </a:r>
          </a:p>
        </p:txBody>
      </p:sp>
    </p:spTree>
    <p:extLst>
      <p:ext uri="{BB962C8B-B14F-4D97-AF65-F5344CB8AC3E}">
        <p14:creationId xmlns:p14="http://schemas.microsoft.com/office/powerpoint/2010/main" val="383654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BDEF177-1F21-800E-CA16-78BE7833283F}"/>
              </a:ext>
            </a:extLst>
          </p:cNvPr>
          <p:cNvSpPr txBox="1"/>
          <p:nvPr/>
        </p:nvSpPr>
        <p:spPr>
          <a:xfrm>
            <a:off x="1159727" y="33021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案例展示：某情境下的运动工况检测</a:t>
            </a:r>
          </a:p>
        </p:txBody>
      </p:sp>
      <p:pic>
        <p:nvPicPr>
          <p:cNvPr id="7" name="20240531_192712">
            <a:hlinkClick r:id="" action="ppaction://media"/>
            <a:extLst>
              <a:ext uri="{FF2B5EF4-FFF2-40B4-BE49-F238E27FC236}">
                <a16:creationId xmlns:a16="http://schemas.microsoft.com/office/drawing/2014/main" id="{818360B9-B51E-17CE-6BC1-29C71F2AAD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800" y="828394"/>
            <a:ext cx="9166225" cy="59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9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FBEEBA-0008-0D57-D0E8-5882E82F5655}"/>
              </a:ext>
            </a:extLst>
          </p:cNvPr>
          <p:cNvSpPr txBox="1"/>
          <p:nvPr/>
        </p:nvSpPr>
        <p:spPr>
          <a:xfrm>
            <a:off x="2630387" y="84837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仅考虑一号关节，我们引入</a:t>
            </a:r>
            <a:r>
              <a:rPr lang="en-US" altLang="zh-CN" sz="2400" dirty="0"/>
              <a:t>PID</a:t>
            </a:r>
            <a:r>
              <a:rPr lang="zh-CN" altLang="en-US" sz="2400" dirty="0"/>
              <a:t>环节进行测试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DB854-56E7-6A66-F7F0-7C3DEFF4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2020253"/>
            <a:ext cx="4253485" cy="2658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127D20-DEE9-1A45-3545-84295978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0" y="1753722"/>
            <a:ext cx="5100637" cy="43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0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F69F09-78D5-236A-EEB1-0EB19151B1FF}"/>
              </a:ext>
            </a:extLst>
          </p:cNvPr>
          <p:cNvSpPr txBox="1"/>
          <p:nvPr/>
        </p:nvSpPr>
        <p:spPr>
          <a:xfrm>
            <a:off x="2173187" y="32259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看一号关节的转角响应，</a:t>
            </a:r>
            <a:r>
              <a:rPr lang="en-US" altLang="zh-CN" sz="2400" dirty="0"/>
              <a:t>Without PID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AE2C4F-550E-C008-AEEA-C3D263EB7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86" y="1028425"/>
            <a:ext cx="7953793" cy="55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6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9D679D-FD87-0621-4452-F8845EF2E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4" y="972727"/>
            <a:ext cx="8199511" cy="57202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F69F09-78D5-236A-EEB1-0EB19151B1FF}"/>
              </a:ext>
            </a:extLst>
          </p:cNvPr>
          <p:cNvSpPr txBox="1"/>
          <p:nvPr/>
        </p:nvSpPr>
        <p:spPr>
          <a:xfrm>
            <a:off x="2173187" y="32259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看一号关节的转角响应，</a:t>
            </a:r>
            <a:r>
              <a:rPr lang="en-US" altLang="zh-CN" sz="2400" dirty="0" err="1"/>
              <a:t>Kp</a:t>
            </a:r>
            <a:r>
              <a:rPr lang="en-US" altLang="zh-CN" sz="2400" dirty="0"/>
              <a:t>=200</a:t>
            </a:r>
            <a:r>
              <a:rPr lang="zh-CN" altLang="en-US" sz="2400" dirty="0"/>
              <a:t>；</a:t>
            </a:r>
            <a:r>
              <a:rPr lang="en-US" altLang="zh-CN" sz="2400" dirty="0"/>
              <a:t>Ki=10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Kd</a:t>
            </a:r>
            <a:r>
              <a:rPr lang="en-US" altLang="zh-CN" sz="2400" dirty="0"/>
              <a:t>=0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845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CF69F09-78D5-236A-EEB1-0EB19151B1FF}"/>
              </a:ext>
            </a:extLst>
          </p:cNvPr>
          <p:cNvSpPr txBox="1"/>
          <p:nvPr/>
        </p:nvSpPr>
        <p:spPr>
          <a:xfrm>
            <a:off x="2173187" y="322596"/>
            <a:ext cx="963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看一号关节的转角响应，</a:t>
            </a:r>
            <a:r>
              <a:rPr lang="en-US" altLang="zh-CN" sz="2400" dirty="0" err="1"/>
              <a:t>Kp</a:t>
            </a:r>
            <a:r>
              <a:rPr lang="en-US" altLang="zh-CN" sz="2400" dirty="0"/>
              <a:t>=14.5</a:t>
            </a:r>
            <a:r>
              <a:rPr lang="zh-CN" altLang="en-US" sz="2400" dirty="0"/>
              <a:t>；</a:t>
            </a:r>
            <a:r>
              <a:rPr lang="en-US" altLang="zh-CN" sz="2400" dirty="0"/>
              <a:t>Ki=12</a:t>
            </a:r>
            <a:r>
              <a:rPr lang="zh-CN" altLang="en-US" sz="2400" dirty="0"/>
              <a:t>；</a:t>
            </a:r>
            <a:r>
              <a:rPr lang="en-US" altLang="zh-CN" sz="2400" dirty="0" err="1"/>
              <a:t>Kd</a:t>
            </a:r>
            <a:r>
              <a:rPr lang="en-US" altLang="zh-CN" sz="2400" dirty="0"/>
              <a:t>=13.5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7D1BDC-3B25-65EB-CBBD-209A71A8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4" y="974760"/>
            <a:ext cx="8273331" cy="57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179</Words>
  <Application>Microsoft Office PowerPoint</Application>
  <PresentationFormat>宽屏</PresentationFormat>
  <Paragraphs>20</Paragraphs>
  <Slides>10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 Light</vt:lpstr>
      <vt:lpstr>Arial</vt:lpstr>
      <vt:lpstr>等线</vt:lpstr>
      <vt:lpstr>Office 主题​​</vt:lpstr>
      <vt:lpstr>Dynamic simulation and Control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三种工况展示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simulation and Control</dc:title>
  <dc:creator>Racheus zhao</dc:creator>
  <cp:lastModifiedBy>Racheus zhao</cp:lastModifiedBy>
  <cp:revision>1</cp:revision>
  <dcterms:created xsi:type="dcterms:W3CDTF">2024-05-31T11:43:00Z</dcterms:created>
  <dcterms:modified xsi:type="dcterms:W3CDTF">2024-05-31T12:10:13Z</dcterms:modified>
</cp:coreProperties>
</file>